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7" r:id="rId2"/>
    <p:sldId id="268" r:id="rId3"/>
    <p:sldId id="272" r:id="rId4"/>
    <p:sldId id="258" r:id="rId5"/>
    <p:sldId id="264" r:id="rId6"/>
    <p:sldId id="266" r:id="rId7"/>
    <p:sldId id="270" r:id="rId8"/>
    <p:sldId id="261" r:id="rId9"/>
    <p:sldId id="271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png>
</file>

<file path=ppt/media/image14.jpeg>
</file>

<file path=ppt/media/image2.jpeg>
</file>

<file path=ppt/media/image3.png>
</file>

<file path=ppt/media/image4.jp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AA7D28-B46A-411D-B017-0A725518EA01}" type="datetimeFigureOut">
              <a:rPr lang="en-US" smtClean="0"/>
              <a:t>12/30/2021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E175E-DFF5-43A1-90DC-B3D949D6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8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41C6BF3C-6256-40D7-B765-59A98C3B0377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4022-EBD3-4B3C-89F8-0836CE3D4FE5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62F92-F28C-4D47-9B6C-0E38208CE34C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390CE-46C2-441C-9659-69D2ECFE8425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DE383-9056-4999-98A5-DEEA834C01AF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2AAE-F9D4-4FDD-9407-D1A476DB2C8C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B9FB-93E9-42DF-9735-62A0CF8E2A96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248124C4-BC19-4DE4-AFE8-D9C2466EE82C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9FB4E3B7-3C42-4B2F-8829-2D7FF625588B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758F2-82F3-4530-8420-B79A0495935B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DDD1-D971-4A7C-9DFF-3487756D1925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7803F-46D1-43A2-B01D-DF4993FB0AED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7981B-5DDC-48C4-933D-5FCE10019AB9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F5A21-58B7-4107-94C8-BB2E1052A95D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11F22-79FA-471E-B127-A46071D3BEA9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DFE09-BE15-4875-A24B-241E5ED09ACF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79BCA-C5D7-4CC8-BA73-92BBEE392B29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70788D8-C7F2-4509-BF8E-B41281480C44}" type="datetime1">
              <a:rPr lang="en-US" smtClean="0"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58ECD-307F-4BD2-B182-B3C45D6F9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258" y="3664328"/>
            <a:ext cx="4351025" cy="564978"/>
          </a:xfrm>
        </p:spPr>
        <p:txBody>
          <a:bodyPr/>
          <a:lstStyle/>
          <a:p>
            <a:r>
              <a:rPr lang="en-US" sz="2000" dirty="0"/>
              <a:t>OBAYDULLAH KHAN</a:t>
            </a:r>
            <a:br>
              <a:rPr lang="en-US" sz="2000" dirty="0"/>
            </a:br>
            <a:r>
              <a:rPr lang="en-US" sz="2000" b="1" dirty="0"/>
              <a:t>ID: 201002093</a:t>
            </a:r>
            <a:br>
              <a:rPr lang="en-US" sz="2800" dirty="0"/>
            </a:br>
            <a:br>
              <a:rPr lang="en-US" sz="2800" dirty="0"/>
            </a:br>
            <a:endParaRPr lang="en-US" sz="28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29E70B-54B3-4F45-9DF1-1CB0AE1C44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9258" y="4125394"/>
            <a:ext cx="3757545" cy="1767629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Rukaiya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Afroze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Id:201002180</a:t>
            </a:r>
          </a:p>
          <a:p>
            <a:r>
              <a:rPr lang="en-US" sz="1400" dirty="0">
                <a:solidFill>
                  <a:schemeClr val="bg1"/>
                </a:solidFill>
              </a:rPr>
              <a:t>Dept. of Computer science &amp; engineering ,</a:t>
            </a:r>
          </a:p>
          <a:p>
            <a:r>
              <a:rPr lang="en-US" sz="1400" dirty="0">
                <a:solidFill>
                  <a:schemeClr val="bg1"/>
                </a:solidFill>
              </a:rPr>
              <a:t>Green University of Bangladesh</a:t>
            </a:r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6E2B3-0852-4D2B-A54F-DF61D241B4F2}"/>
              </a:ext>
            </a:extLst>
          </p:cNvPr>
          <p:cNvSpPr txBox="1"/>
          <p:nvPr/>
        </p:nvSpPr>
        <p:spPr>
          <a:xfrm>
            <a:off x="671765" y="2855119"/>
            <a:ext cx="17349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Presented by,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CCB5A-4485-4B66-A3F6-A966F104A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738521-6926-4741-A535-7909CFB874D1}"/>
              </a:ext>
            </a:extLst>
          </p:cNvPr>
          <p:cNvSpPr/>
          <p:nvPr/>
        </p:nvSpPr>
        <p:spPr>
          <a:xfrm>
            <a:off x="1399773" y="834656"/>
            <a:ext cx="956858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Home Automation Using Microcontroller </a:t>
            </a:r>
          </a:p>
          <a:p>
            <a:pPr algn="ctr"/>
            <a:r>
              <a:rPr lang="en-US" sz="32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and Android App.</a:t>
            </a:r>
            <a:endParaRPr lang="en-US" sz="3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28" name="Picture 4" descr="IoT Devices in Different Industries and How to Secure Them">
            <a:extLst>
              <a:ext uri="{FF2B5EF4-FFF2-40B4-BE49-F238E27FC236}">
                <a16:creationId xmlns:a16="http://schemas.microsoft.com/office/drawing/2014/main" id="{A124373E-75C3-4C84-8B61-59048FE49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7851" y="2086181"/>
            <a:ext cx="4853553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462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F7359-1EE3-4C52-92CE-EDAF619945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5692AA-CEB5-4529-BB87-539CED3ED3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184 Thank You Neon Sign Illustrations &amp;amp; Clip Art - iStock">
            <a:extLst>
              <a:ext uri="{FF2B5EF4-FFF2-40B4-BE49-F238E27FC236}">
                <a16:creationId xmlns:a16="http://schemas.microsoft.com/office/drawing/2014/main" id="{02EF64B3-1E89-4FF8-9D85-FF6039759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84" y="533051"/>
            <a:ext cx="11213432" cy="5907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639BE1-EC7E-4F0A-814F-A34F14D55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528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1FAF7-1C0A-4A90-8C98-B74F808B8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Index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DC8E67-98E8-4690-B620-CBC323A06F70}"/>
              </a:ext>
            </a:extLst>
          </p:cNvPr>
          <p:cNvSpPr/>
          <p:nvPr/>
        </p:nvSpPr>
        <p:spPr>
          <a:xfrm>
            <a:off x="1154954" y="2908298"/>
            <a:ext cx="6096000" cy="323165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ESP 8266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Features of ESP 8266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Relay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Others Components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Procedure &amp; Others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US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791A60-8A3B-4F49-95FB-F6BE9AF55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909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56DB2-E700-416F-8074-39040A53D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11" y="324772"/>
            <a:ext cx="9135921" cy="1429406"/>
          </a:xfrm>
        </p:spPr>
        <p:txBody>
          <a:bodyPr/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36519-9F1A-4F5A-89DA-346CEB4A7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8975" y="1039475"/>
            <a:ext cx="5127025" cy="5310642"/>
          </a:xfrm>
        </p:spPr>
        <p:txBody>
          <a:bodyPr>
            <a:normAutofit/>
          </a:bodyPr>
          <a:lstStyle/>
          <a:p>
            <a:r>
              <a:rPr lang="en-US" sz="2800" b="1" dirty="0"/>
              <a:t>Home Automation </a:t>
            </a:r>
          </a:p>
          <a:p>
            <a:r>
              <a:rPr lang="en-US" sz="2800" b="1" dirty="0"/>
              <a:t>Using </a:t>
            </a:r>
          </a:p>
          <a:p>
            <a:r>
              <a:rPr lang="en-US" sz="2800" b="1" dirty="0"/>
              <a:t>Microcontroller and Android App</a:t>
            </a:r>
          </a:p>
          <a:p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bg1"/>
                </a:solidFill>
              </a:rPr>
              <a:t>Automation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bg1"/>
                </a:solidFill>
              </a:rPr>
              <a:t>simplicity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bg1"/>
                </a:solidFill>
              </a:rPr>
              <a:t>Internet of Things (IOT)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FBB70E-83D3-4DDC-8A21-770D9DFEB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464" y="1364940"/>
            <a:ext cx="5982658" cy="44934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569479-86DD-4AF1-96EF-F905E8044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101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26F80-8418-4AA1-AA51-A8D28A60A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3" y="656339"/>
            <a:ext cx="4351025" cy="1208556"/>
          </a:xfrm>
        </p:spPr>
        <p:txBody>
          <a:bodyPr/>
          <a:lstStyle/>
          <a:p>
            <a:r>
              <a:rPr lang="en-US" b="1" dirty="0"/>
              <a:t>ESP8266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B358E-E5EA-4E0C-9B98-01F040CDE0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6F799-5184-419A-9008-040790227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023" y="2249905"/>
            <a:ext cx="4572000" cy="3429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A852413-943C-4A0F-B546-997EF7F9DBB5}"/>
              </a:ext>
            </a:extLst>
          </p:cNvPr>
          <p:cNvSpPr/>
          <p:nvPr/>
        </p:nvSpPr>
        <p:spPr>
          <a:xfrm>
            <a:off x="933977" y="2049841"/>
            <a:ext cx="407878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The ESP8266 is a low-cost Wi-Fi microchip, with built-in TCP/IP networking software, and microcontroller capability, produced by </a:t>
            </a:r>
            <a:r>
              <a:rPr lang="en-US" sz="2800" dirty="0" err="1">
                <a:solidFill>
                  <a:schemeClr val="accent6">
                    <a:lumMod val="20000"/>
                    <a:lumOff val="80000"/>
                  </a:schemeClr>
                </a:solidFill>
              </a:rPr>
              <a:t>Espressif</a:t>
            </a: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 Systems.</a:t>
            </a:r>
          </a:p>
          <a:p>
            <a:endParaRPr lang="en-US" sz="28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F4B47B-662F-4C80-A00E-7437B4D44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523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C6CC60-0C4C-4442-8EEC-A639399F1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4697" y="638024"/>
            <a:ext cx="8825659" cy="86040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Features of ESP 8266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C826FC-66BA-48DB-8241-A6983B2818C1}"/>
              </a:ext>
            </a:extLst>
          </p:cNvPr>
          <p:cNvSpPr txBox="1"/>
          <p:nvPr/>
        </p:nvSpPr>
        <p:spPr>
          <a:xfrm>
            <a:off x="1510146" y="2121879"/>
            <a:ext cx="59574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Processor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Memory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External QSPI Flash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bg1"/>
                </a:solidFill>
              </a:rPr>
              <a:t>Wifi</a:t>
            </a:r>
            <a:r>
              <a:rPr lang="en-US" sz="2400" b="1" dirty="0">
                <a:solidFill>
                  <a:schemeClr val="bg1"/>
                </a:solidFill>
              </a:rPr>
              <a:t> Connectivity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Software support </a:t>
            </a:r>
          </a:p>
        </p:txBody>
      </p:sp>
      <p:pic>
        <p:nvPicPr>
          <p:cNvPr id="1030" name="Picture 6" descr="Home Automation using NodeMCU (ESP8266) board - Electronics-Lab.com">
            <a:extLst>
              <a:ext uri="{FF2B5EF4-FFF2-40B4-BE49-F238E27FC236}">
                <a16:creationId xmlns:a16="http://schemas.microsoft.com/office/drawing/2014/main" id="{45C18022-0307-402C-8FD0-D29938E56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091" y="1520051"/>
            <a:ext cx="4004356" cy="3003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tandard Esp8266 12 E Serial Wifi Wireless Transceiver Smd Module, Model  Name/Number: esp12f, Rs 93 /piece | ID: 14078471055">
            <a:extLst>
              <a:ext uri="{FF2B5EF4-FFF2-40B4-BE49-F238E27FC236}">
                <a16:creationId xmlns:a16="http://schemas.microsoft.com/office/drawing/2014/main" id="{CB84E6EB-1C14-4804-9158-F16B3A121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769" y="4662699"/>
            <a:ext cx="2713758" cy="219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ESP8266: Wifi module Arduino | PeakD">
            <a:extLst>
              <a:ext uri="{FF2B5EF4-FFF2-40B4-BE49-F238E27FC236}">
                <a16:creationId xmlns:a16="http://schemas.microsoft.com/office/drawing/2014/main" id="{DD5ED3ED-4811-4EE9-B02D-F0FBDE6D1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472" y="4796784"/>
            <a:ext cx="2452255" cy="1949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6BF632-B2DE-4238-BA95-0744E7258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152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26F80-8418-4AA1-AA51-A8D28A60A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3" y="656339"/>
            <a:ext cx="4351025" cy="1208556"/>
          </a:xfrm>
        </p:spPr>
        <p:txBody>
          <a:bodyPr/>
          <a:lstStyle/>
          <a:p>
            <a:r>
              <a:rPr lang="en-US" b="1" dirty="0"/>
              <a:t>Relay Module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B358E-E5EA-4E0C-9B98-01F040CDE0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852413-943C-4A0F-B546-997EF7F9DBB5}"/>
              </a:ext>
            </a:extLst>
          </p:cNvPr>
          <p:cNvSpPr/>
          <p:nvPr/>
        </p:nvSpPr>
        <p:spPr>
          <a:xfrm>
            <a:off x="933977" y="2315450"/>
            <a:ext cx="407878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The relay module is an electrically operated switch that can be turned on or off deciding to let current flow through or not. </a:t>
            </a:r>
          </a:p>
        </p:txBody>
      </p:sp>
      <p:pic>
        <p:nvPicPr>
          <p:cNvPr id="2050" name="Picture 2" descr="Buy Relay module 1 channel - 10A / 250VAC Botland - Robotic Shop">
            <a:extLst>
              <a:ext uri="{FF2B5EF4-FFF2-40B4-BE49-F238E27FC236}">
                <a16:creationId xmlns:a16="http://schemas.microsoft.com/office/drawing/2014/main" id="{4C0A7C50-A9DF-476A-96F9-E53058E72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262" y="1475474"/>
            <a:ext cx="5622252" cy="3654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931D8-67C7-477D-871B-FA7202D8C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369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5C7AD-299C-4394-8C54-95B4EC398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Others 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FC488-D9B7-4697-866B-3ADC6DD7FA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Plug &amp; Light Holder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32317B-EB26-40F0-8AF1-C0869E1E9B5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B04985-99F5-4728-8D1F-0D04C5885D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Connecting wire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5A0CA9-502A-4269-ABE7-BB6EDE7A7FF8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5A9A158-7E56-40A7-AA8C-E25801D588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USB Cable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F2CFA3-ACF7-46B3-A665-0C9AEC866E4D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B22C8C-056D-448C-9830-DE3DF513E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307191" y="3027525"/>
            <a:ext cx="2847291" cy="31517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4E8F97-4D06-4B0E-8644-2EC24DB55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628249" y="3054345"/>
            <a:ext cx="2900931" cy="31517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C63100-0470-4BF2-A824-A5BA30CF28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7898022" y="3179759"/>
            <a:ext cx="3135841" cy="2847293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CA93BB9-1AA3-40AD-AAE7-4965CBC39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614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C4328-FFF2-4E47-9561-9FF5D985D5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8862" y="1949116"/>
            <a:ext cx="3597517" cy="3525251"/>
          </a:xfrm>
        </p:spPr>
        <p:txBody>
          <a:bodyPr/>
          <a:lstStyle/>
          <a:p>
            <a:pPr algn="ctr"/>
            <a:r>
              <a:rPr lang="en-US" sz="3200" b="1" dirty="0"/>
              <a:t>Simple</a:t>
            </a:r>
            <a:br>
              <a:rPr lang="en-US" sz="3200" b="1" dirty="0"/>
            </a:br>
            <a:r>
              <a:rPr lang="en-US" sz="3200" b="1" dirty="0"/>
              <a:t> 1 Switch </a:t>
            </a:r>
            <a:br>
              <a:rPr lang="en-US" sz="3200" b="1" dirty="0"/>
            </a:br>
            <a:r>
              <a:rPr lang="en-US" sz="3200" b="1" dirty="0"/>
              <a:t>Android App </a:t>
            </a:r>
            <a:br>
              <a:rPr lang="en-US" sz="3200" b="1" dirty="0"/>
            </a:br>
            <a:r>
              <a:rPr lang="en-US" sz="3200" b="1" dirty="0"/>
              <a:t>For </a:t>
            </a:r>
            <a:br>
              <a:rPr lang="en-US" sz="3200" b="1" dirty="0"/>
            </a:br>
            <a:r>
              <a:rPr lang="en-US" sz="3200" b="1" dirty="0"/>
              <a:t>Controlling</a:t>
            </a:r>
            <a:br>
              <a:rPr lang="en-US" sz="3200" b="1" dirty="0"/>
            </a:br>
            <a:r>
              <a:rPr lang="en-US" sz="3200" b="1" dirty="0"/>
              <a:t>Home</a:t>
            </a:r>
            <a:br>
              <a:rPr lang="en-US" sz="3200" b="1" dirty="0"/>
            </a:br>
            <a:r>
              <a:rPr lang="en-US" sz="3200" b="1" dirty="0"/>
              <a:t> Automation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2E185C-37B0-434B-8D44-F4E16A19B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44" y="469232"/>
            <a:ext cx="4495342" cy="584734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A8226B-1898-4DAF-BFFC-710BB7C82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071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C1E74-2C45-4C87-B0A3-9316EDF43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496" y="709360"/>
            <a:ext cx="9498150" cy="1274423"/>
          </a:xfrm>
        </p:spPr>
        <p:txBody>
          <a:bodyPr/>
          <a:lstStyle/>
          <a:p>
            <a:r>
              <a:rPr lang="en-US" b="1" dirty="0"/>
              <a:t>Procedure &amp; Others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67D17-AF1C-45DE-8415-AFB3F53F0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41802" y="2602330"/>
            <a:ext cx="3757545" cy="2283824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Connections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Work flow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discussion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983313-1523-4CB0-B10F-EEF812996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652" y="709360"/>
            <a:ext cx="4550852" cy="289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2DF105-D951-4B16-B0B6-792EB56EF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930" y="3744242"/>
            <a:ext cx="5401429" cy="30103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81B2D0-2AD2-4C44-B65F-00C12EA2C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5342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1023</TotalTime>
  <Words>130</Words>
  <Application>Microsoft Office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Ion Boardroom</vt:lpstr>
      <vt:lpstr>OBAYDULLAH KHAN ID: 201002093  </vt:lpstr>
      <vt:lpstr>Index</vt:lpstr>
      <vt:lpstr>Introduction</vt:lpstr>
      <vt:lpstr>ESP8266</vt:lpstr>
      <vt:lpstr>PowerPoint Presentation</vt:lpstr>
      <vt:lpstr>Relay Module</vt:lpstr>
      <vt:lpstr>Others Components</vt:lpstr>
      <vt:lpstr>Simple  1 Switch  Android App  For  Controlling Home  Automation</vt:lpstr>
      <vt:lpstr>Procedure &amp; Others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Automation Using Microcontroller and Android App.</dc:title>
  <dc:creator>Obaydullah Khan</dc:creator>
  <cp:lastModifiedBy>Obaydullah Khan</cp:lastModifiedBy>
  <cp:revision>24</cp:revision>
  <dcterms:created xsi:type="dcterms:W3CDTF">2021-12-23T12:11:16Z</dcterms:created>
  <dcterms:modified xsi:type="dcterms:W3CDTF">2021-12-30T09:15:48Z</dcterms:modified>
</cp:coreProperties>
</file>

<file path=docProps/thumbnail.jpeg>
</file>